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051E6E-EFBA-4E27-899E-C9DA82F95C8A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A0CEB-0846-41D6-8D9A-581BC9592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39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8239A-97BF-48CC-A7EC-94AADE46EC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355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234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190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499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917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73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40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102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438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786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11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53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82ACF-EC69-408E-A1E5-760848E727B3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6481E-1AC3-4307-BAF5-1E30C0486C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8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AFLCMC.SE.MishapOPR@us.af.mi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Not sure who’s the right OPR/OCR? </a:t>
            </a:r>
            <a:br>
              <a:rPr lang="en-US" sz="2800" dirty="0"/>
            </a:br>
            <a:r>
              <a:rPr lang="en-US" sz="2800" dirty="0"/>
              <a:t>Easy!  Just Call and Ask!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EBC09-8728-46F0-99E6-7C066CF6AFEC}" type="slidenum">
              <a:rPr lang="en-US">
                <a:solidFill>
                  <a:srgbClr val="000000"/>
                </a:solidFill>
                <a:latin typeface="Arial"/>
              </a:rPr>
              <a:pPr/>
              <a:t>1</a:t>
            </a:fld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2599961"/>
              </p:ext>
            </p:extLst>
          </p:nvPr>
        </p:nvGraphicFramePr>
        <p:xfrm>
          <a:off x="2604758" y="1404341"/>
          <a:ext cx="6700269" cy="4952389"/>
        </p:xfrm>
        <a:graphic>
          <a:graphicData uri="http://schemas.openxmlformats.org/drawingml/2006/table">
            <a:tbl>
              <a:tblPr/>
              <a:tblGrid>
                <a:gridCol w="27838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239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AFLCMC Initial Contact for Safety Recommendations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79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Primary: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35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Mr. Mark A. Sandoval 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</a:p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AFLCMC/SEF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DSN 785-3482 / COM 937-255-3482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CELL:  (361) 510-5529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797">
                <a:tc gridSpan="2">
                  <a:txBody>
                    <a:bodyPr/>
                    <a:lstStyle/>
                    <a:p>
                      <a:pPr algn="ctr" fontAlgn="ctr"/>
                      <a:endParaRPr lang="en-US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/>
                      <a:r>
                        <a:rPr lang="en-US" sz="18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Alternates (In Suggested Order)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35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Mr. James Womack, AFLCMC/SEG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DSN 785-1988 / COM 937-255-1988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5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Mr. Michael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Kinane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</a:p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AFLCMC/SES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DSN 785-3593 / COM 937-255-3593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359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Mr. Randy Russell, </a:t>
                      </a:r>
                    </a:p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AFLCMC/SEW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DSN 785-3321 / COM 937-255-3321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797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797">
                <a:tc gridSpan="2">
                  <a:txBody>
                    <a:bodyPr/>
                    <a:lstStyle/>
                    <a:p>
                      <a:pPr algn="ctr" fontAlgn="b"/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You can also contact us via email: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679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AFLCMC.SE.MishapOPR@us.af.mil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4018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112</Words>
  <Application>Microsoft Office PowerPoint</Application>
  <PresentationFormat>Widescreen</PresentationFormat>
  <Paragraphs>22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Not sure who’s the right OPR/OCR?  Easy!  Just Call and Ask!</vt:lpstr>
    </vt:vector>
  </TitlesOfParts>
  <Company>U.S. Air Force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 sure who’s the right OPR/OCR?  Easy!  Just Call and Ask!</dc:title>
  <dc:creator>CRUZ, ADRIAN F Maj USAF AFMC AFLCMC/SEF</dc:creator>
  <cp:lastModifiedBy>GREETAN, THOMAS M GS-13 USAF HAF AFSEC/SEFF</cp:lastModifiedBy>
  <cp:revision>3</cp:revision>
  <dcterms:created xsi:type="dcterms:W3CDTF">2019-03-08T19:13:29Z</dcterms:created>
  <dcterms:modified xsi:type="dcterms:W3CDTF">2024-08-12T13:46:09Z</dcterms:modified>
</cp:coreProperties>
</file>